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56" r:id="rId3"/>
    <p:sldId id="261" r:id="rId4"/>
    <p:sldId id="283" r:id="rId5"/>
    <p:sldId id="298" r:id="rId6"/>
    <p:sldId id="277" r:id="rId7"/>
    <p:sldId id="263" r:id="rId8"/>
  </p:sldIdLst>
  <p:sldSz cx="12192000" cy="6858000"/>
  <p:notesSz cx="6858000" cy="9144000"/>
  <p:embeddedFontLst>
    <p:embeddedFont>
      <p:font typeface="Poppins" panose="00000500000000000000" pitchFamily="2" charset="0"/>
      <p:regular r:id="rId13"/>
    </p:embeddedFont>
    <p:embeddedFont>
      <p:font typeface="等线" panose="02010600030101010101" charset="-122"/>
      <p:regular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145"/>
    <a:srgbClr val="5F23F0"/>
    <a:srgbClr val="FF8800"/>
    <a:srgbClr val="E97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BF52C-2900-ED47-BF31-436EF02CC6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hyperlink" Target="https://web3js.readthedocs.io/en/v1.7.0/&#13;" TargetMode="Externa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twitter.com/Tintinland2021" TargetMode="External"/><Relationship Id="rId3" Type="http://schemas.openxmlformats.org/officeDocument/2006/relationships/hyperlink" Target="https://discord.com/invite/hAmTfTQYgH" TargetMode="External"/><Relationship Id="rId2" Type="http://schemas.openxmlformats.org/officeDocument/2006/relationships/hyperlink" Target="https://www.youtube.com/channel/UCDpcMcnfYHHdvn8ym10cGlA" TargetMode="Externa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55560" y="4544378"/>
            <a:ext cx="430339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以太坊开发入门实战</a:t>
            </a:r>
            <a:endParaRPr lang="zh-CN" altLang="en-US" sz="3600" b="1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806" y="2708747"/>
            <a:ext cx="3152775" cy="143434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69770" y="5448935"/>
            <a:ext cx="22752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/>
              <a:t>owen liu from DODO</a:t>
            </a:r>
            <a:endParaRPr lang="en-US" altLang="zh-CN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课程大纲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976772" y="13173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从与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DApp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应用交互开始，认识以太坊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0437" y="12785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第一节：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5357" y="19701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第二节：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71692" y="199937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解刨合约交易，入门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6787" y="26813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第三节：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6787" y="349474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第四节：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76772" y="42510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链上数据记录与检索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20437" y="42122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第五节：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83122" y="492990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前端与合约的交互开发</a:t>
            </a:r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5357" y="493047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第六节：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83122" y="576365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经典业务场景的合约解析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6787" y="572486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第七节：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83122" y="269978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 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开发实战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3122" y="354052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合约项目工程化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第六节：前端与合约的交互开发</a:t>
            </a:r>
            <a:endParaRPr kumimoji="1" lang="zh-CN" altLang="en-US" sz="2000" dirty="0"/>
          </a:p>
        </p:txBody>
      </p:sp>
      <p:sp>
        <p:nvSpPr>
          <p:cNvPr id="3" name="文本框 2"/>
          <p:cNvSpPr txBox="1"/>
          <p:nvPr/>
        </p:nvSpPr>
        <p:spPr>
          <a:xfrm>
            <a:off x="603885" y="1229360"/>
            <a:ext cx="12166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 b="1"/>
              <a:t>Web3.js</a:t>
            </a:r>
            <a:endParaRPr lang="en-US" altLang="zh-CN" sz="2400" b="1"/>
          </a:p>
        </p:txBody>
      </p:sp>
      <p:sp>
        <p:nvSpPr>
          <p:cNvPr id="4" name="文本框 3"/>
          <p:cNvSpPr txBox="1"/>
          <p:nvPr/>
        </p:nvSpPr>
        <p:spPr>
          <a:xfrm>
            <a:off x="603885" y="1932940"/>
            <a:ext cx="95421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底层实现上，通过RPC 调用与节点通信。web3.js可以与任何暴露了RPC接口的区块链节点连接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205" y="2690495"/>
            <a:ext cx="7498715" cy="36766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21005" y="2806700"/>
            <a:ext cx="41402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/>
              <a:t>- </a:t>
            </a:r>
            <a:r>
              <a:rPr lang="en-US" altLang="zh-CN" b="1"/>
              <a:t>web3.eth</a:t>
            </a:r>
            <a:r>
              <a:rPr lang="zh-CN" altLang="en-US" b="1"/>
              <a:t>：</a:t>
            </a:r>
            <a:r>
              <a:rPr lang="zh-CN" altLang="en-US"/>
              <a:t> 可以与区块链和智能合约进行交互</a:t>
            </a:r>
            <a:r>
              <a:rPr lang="en-US" altLang="zh-CN"/>
              <a:t> 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 b="1"/>
              <a:t>- web3.utils</a:t>
            </a:r>
            <a:r>
              <a:rPr lang="zh-CN" altLang="en-US" b="1"/>
              <a:t>：</a:t>
            </a:r>
            <a:r>
              <a:rPr lang="zh-CN" altLang="en-US"/>
              <a:t>包含了常用的工具性函数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2005965" y="1290320"/>
            <a:ext cx="41427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hlinkClick r:id="rId3" action="ppaction://hlinkfile"/>
              </a:rPr>
              <a:t>https://web3js.readthedocs.io/en/v1.7.0/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第六节：前端与合约的交互开发</a:t>
            </a:r>
            <a:endParaRPr kumimoji="1" lang="zh-CN" altLang="en-US" sz="20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20" y="1446530"/>
            <a:ext cx="5690235" cy="43167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854190" y="1703705"/>
            <a:ext cx="51454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- </a:t>
            </a:r>
            <a:r>
              <a:rPr lang="zh-CN" altLang="en-US"/>
              <a:t>如何通过</a:t>
            </a:r>
            <a:r>
              <a:rPr lang="en-US" altLang="zh-CN"/>
              <a:t>web3.js </a:t>
            </a:r>
            <a:r>
              <a:rPr lang="zh-CN" altLang="en-US"/>
              <a:t>链接钱包，读取区块链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与账户基础信息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- </a:t>
            </a:r>
            <a:r>
              <a:rPr lang="zh-CN" altLang="en-US"/>
              <a:t>如何在前端实例化链上合约，读取合约状态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/>
              <a:t>- </a:t>
            </a:r>
            <a:r>
              <a:rPr lang="zh-CN" altLang="en-US"/>
              <a:t>如何在前端向链上合约发起交易</a:t>
            </a:r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 flipV="1">
            <a:off x="1983740" y="1703705"/>
            <a:ext cx="4584700" cy="41910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3557905" y="3260725"/>
            <a:ext cx="3010535" cy="184785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4834890" y="4197350"/>
            <a:ext cx="1860550" cy="5029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第六节：前端与合约的交互开发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0365" y="1064260"/>
            <a:ext cx="178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/>
              <a:t>第六节课作业：</a:t>
            </a:r>
            <a:endParaRPr lang="zh-CN" altLang="en-US" b="1"/>
          </a:p>
        </p:txBody>
      </p:sp>
      <p:sp>
        <p:nvSpPr>
          <p:cNvPr id="3" name="文本框 2"/>
          <p:cNvSpPr txBox="1"/>
          <p:nvPr/>
        </p:nvSpPr>
        <p:spPr>
          <a:xfrm>
            <a:off x="1402080" y="2088515"/>
            <a:ext cx="99745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 </a:t>
            </a:r>
            <a:r>
              <a:rPr lang="zh-CN" altLang="en-US"/>
              <a:t>部署带有增发与销毁功能的</a:t>
            </a:r>
            <a:r>
              <a:rPr lang="en-US" altLang="zh-CN"/>
              <a:t>erc20</a:t>
            </a:r>
            <a:r>
              <a:rPr lang="zh-CN" altLang="en-US"/>
              <a:t>合约至</a:t>
            </a:r>
            <a:r>
              <a:rPr lang="en-US" altLang="zh-CN"/>
              <a:t>Rinkeby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- </a:t>
            </a:r>
            <a:r>
              <a:rPr lang="zh-CN" altLang="en-US"/>
              <a:t>开发前端界面，合约</a:t>
            </a:r>
            <a:r>
              <a:rPr lang="en-US" altLang="zh-CN"/>
              <a:t>owner</a:t>
            </a:r>
            <a:r>
              <a:rPr lang="zh-CN" altLang="en-US"/>
              <a:t>可以在前端实现增发与销毁功能，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前端可读取当前合约的最新状态（</a:t>
            </a:r>
            <a:r>
              <a:rPr lang="en-US" altLang="zh-CN"/>
              <a:t>totalSupply</a:t>
            </a:r>
            <a:r>
              <a:rPr lang="zh-CN" altLang="en-US"/>
              <a:t>），可读取输入的账户地址当前余额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5800" y="1231782"/>
            <a:ext cx="2582666" cy="117497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353939" y="5838041"/>
            <a:ext cx="114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2"/>
              </a:rPr>
              <a:t>YouTube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48779" y="5838041"/>
            <a:ext cx="102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3"/>
              </a:rPr>
              <a:t>Discord</a:t>
            </a:r>
            <a:endParaRPr lang="en-GB" altLang="zh-CN" b="1" dirty="0">
              <a:solidFill>
                <a:srgbClr val="7030A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06427" y="4563722"/>
            <a:ext cx="1238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公众号</a:t>
            </a:r>
            <a:endParaRPr lang="zh-CN" altLang="en-US" sz="14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3950555" y="5853351"/>
            <a:ext cx="94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4"/>
              </a:rPr>
              <a:t>Twitter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cxnSp>
        <p:nvCxnSpPr>
          <p:cNvPr id="20" name="直线连接符 19"/>
          <p:cNvCxnSpPr/>
          <p:nvPr/>
        </p:nvCxnSpPr>
        <p:spPr>
          <a:xfrm>
            <a:off x="5127201" y="5739147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20"/>
          <p:cNvCxnSpPr/>
          <p:nvPr/>
        </p:nvCxnSpPr>
        <p:spPr>
          <a:xfrm>
            <a:off x="6622041" y="5741051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347" y="2992149"/>
            <a:ext cx="1404883" cy="13771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2990" y="2978285"/>
            <a:ext cx="1404884" cy="140488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83782" y="4550418"/>
            <a:ext cx="1238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小助手</a:t>
            </a:r>
            <a:endParaRPr lang="zh-CN" altLang="en-US" sz="1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552</Words>
  <Application>WPS 演示</Application>
  <PresentationFormat>宽屏</PresentationFormat>
  <Paragraphs>80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方正书宋_GBK</vt:lpstr>
      <vt:lpstr>Wingdings</vt:lpstr>
      <vt:lpstr>Poppins</vt:lpstr>
      <vt:lpstr>等线</vt:lpstr>
      <vt:lpstr>微软雅黑</vt:lpstr>
      <vt:lpstr>汉仪旗黑</vt:lpstr>
      <vt:lpstr>宋体</vt:lpstr>
      <vt:lpstr>Arial Unicode MS</vt:lpstr>
      <vt:lpstr>等线 Light</vt:lpstr>
      <vt:lpstr>汉仪中等线KW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Yixiao Cai</dc:creator>
  <cp:lastModifiedBy>owen</cp:lastModifiedBy>
  <cp:revision>208</cp:revision>
  <dcterms:created xsi:type="dcterms:W3CDTF">2022-02-28T09:46:22Z</dcterms:created>
  <dcterms:modified xsi:type="dcterms:W3CDTF">2022-02-28T09:46:22Z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